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64" r:id="rId5"/>
    <p:sldId id="261" r:id="rId6"/>
    <p:sldId id="259" r:id="rId7"/>
    <p:sldId id="260" r:id="rId8"/>
    <p:sldId id="265" r:id="rId9"/>
    <p:sldId id="266" r:id="rId10"/>
    <p:sldId id="267" r:id="rId11"/>
    <p:sldId id="270" r:id="rId12"/>
    <p:sldId id="268" r:id="rId13"/>
    <p:sldId id="269"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6208"/>
  </p:normalViewPr>
  <p:slideViewPr>
    <p:cSldViewPr snapToGrid="0" snapToObjects="1">
      <p:cViewPr varScale="1">
        <p:scale>
          <a:sx n="73" d="100"/>
          <a:sy n="73" d="100"/>
        </p:scale>
        <p:origin x="318"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Robinett" userId="2cc6b6db-98c4-4e3c-8cfc-2df4dad35aeb" providerId="ADAL" clId="{2D71886E-FB6F-4C27-8FCA-45E39393617C}"/>
    <pc:docChg chg="undo custSel addSld delSld modSld">
      <pc:chgData name="Steven Robinett" userId="2cc6b6db-98c4-4e3c-8cfc-2df4dad35aeb" providerId="ADAL" clId="{2D71886E-FB6F-4C27-8FCA-45E39393617C}" dt="2020-11-04T19:37:36.663" v="1525" actId="20577"/>
      <pc:docMkLst>
        <pc:docMk/>
      </pc:docMkLst>
      <pc:sldChg chg="del">
        <pc:chgData name="Steven Robinett" userId="2cc6b6db-98c4-4e3c-8cfc-2df4dad35aeb" providerId="ADAL" clId="{2D71886E-FB6F-4C27-8FCA-45E39393617C}" dt="2020-11-04T18:32:56.107" v="59" actId="2696"/>
        <pc:sldMkLst>
          <pc:docMk/>
          <pc:sldMk cId="1136456260" sldId="263"/>
        </pc:sldMkLst>
      </pc:sldChg>
      <pc:sldChg chg="modSp add">
        <pc:chgData name="Steven Robinett" userId="2cc6b6db-98c4-4e3c-8cfc-2df4dad35aeb" providerId="ADAL" clId="{2D71886E-FB6F-4C27-8FCA-45E39393617C}" dt="2020-11-04T18:32:23.165" v="52" actId="20577"/>
        <pc:sldMkLst>
          <pc:docMk/>
          <pc:sldMk cId="2861659857" sldId="265"/>
        </pc:sldMkLst>
        <pc:spChg chg="mod">
          <ac:chgData name="Steven Robinett" userId="2cc6b6db-98c4-4e3c-8cfc-2df4dad35aeb" providerId="ADAL" clId="{2D71886E-FB6F-4C27-8FCA-45E39393617C}" dt="2020-11-04T18:32:17.733" v="42" actId="20577"/>
          <ac:spMkLst>
            <pc:docMk/>
            <pc:sldMk cId="2861659857" sldId="265"/>
            <ac:spMk id="2" creationId="{88C1DE85-A74C-4779-A8BF-24F38232A2AC}"/>
          </ac:spMkLst>
        </pc:spChg>
        <pc:spChg chg="mod">
          <ac:chgData name="Steven Robinett" userId="2cc6b6db-98c4-4e3c-8cfc-2df4dad35aeb" providerId="ADAL" clId="{2D71886E-FB6F-4C27-8FCA-45E39393617C}" dt="2020-11-04T18:32:23.165" v="52" actId="20577"/>
          <ac:spMkLst>
            <pc:docMk/>
            <pc:sldMk cId="2861659857" sldId="265"/>
            <ac:spMk id="3" creationId="{37D64E5C-2E5D-4B54-B5F1-996C76DB4CF6}"/>
          </ac:spMkLst>
        </pc:spChg>
      </pc:sldChg>
      <pc:sldChg chg="modSp add">
        <pc:chgData name="Steven Robinett" userId="2cc6b6db-98c4-4e3c-8cfc-2df4dad35aeb" providerId="ADAL" clId="{2D71886E-FB6F-4C27-8FCA-45E39393617C}" dt="2020-11-04T18:35:21.916" v="280" actId="20577"/>
        <pc:sldMkLst>
          <pc:docMk/>
          <pc:sldMk cId="551591548" sldId="266"/>
        </pc:sldMkLst>
        <pc:spChg chg="mod">
          <ac:chgData name="Steven Robinett" userId="2cc6b6db-98c4-4e3c-8cfc-2df4dad35aeb" providerId="ADAL" clId="{2D71886E-FB6F-4C27-8FCA-45E39393617C}" dt="2020-11-04T18:33:20.303" v="99" actId="20577"/>
          <ac:spMkLst>
            <pc:docMk/>
            <pc:sldMk cId="551591548" sldId="266"/>
            <ac:spMk id="2" creationId="{803CBC04-879F-403E-A4F8-DF17C39E3345}"/>
          </ac:spMkLst>
        </pc:spChg>
        <pc:spChg chg="mod">
          <ac:chgData name="Steven Robinett" userId="2cc6b6db-98c4-4e3c-8cfc-2df4dad35aeb" providerId="ADAL" clId="{2D71886E-FB6F-4C27-8FCA-45E39393617C}" dt="2020-11-04T18:35:21.916" v="280" actId="20577"/>
          <ac:spMkLst>
            <pc:docMk/>
            <pc:sldMk cId="551591548" sldId="266"/>
            <ac:spMk id="3" creationId="{7D556854-1DEF-4D7D-B250-46AE0AC16F9E}"/>
          </ac:spMkLst>
        </pc:spChg>
      </pc:sldChg>
      <pc:sldChg chg="add del">
        <pc:chgData name="Steven Robinett" userId="2cc6b6db-98c4-4e3c-8cfc-2df4dad35aeb" providerId="ADAL" clId="{2D71886E-FB6F-4C27-8FCA-45E39393617C}" dt="2020-11-04T18:32:38.648" v="56" actId="2696"/>
        <pc:sldMkLst>
          <pc:docMk/>
          <pc:sldMk cId="1131253487" sldId="266"/>
        </pc:sldMkLst>
      </pc:sldChg>
      <pc:sldChg chg="addSp modSp add">
        <pc:chgData name="Steven Robinett" userId="2cc6b6db-98c4-4e3c-8cfc-2df4dad35aeb" providerId="ADAL" clId="{2D71886E-FB6F-4C27-8FCA-45E39393617C}" dt="2020-11-04T18:39:48.707" v="332" actId="14100"/>
        <pc:sldMkLst>
          <pc:docMk/>
          <pc:sldMk cId="832809989" sldId="267"/>
        </pc:sldMkLst>
        <pc:spChg chg="add mod">
          <ac:chgData name="Steven Robinett" userId="2cc6b6db-98c4-4e3c-8cfc-2df4dad35aeb" providerId="ADAL" clId="{2D71886E-FB6F-4C27-8FCA-45E39393617C}" dt="2020-11-04T18:38:44.680" v="326" actId="20577"/>
          <ac:spMkLst>
            <pc:docMk/>
            <pc:sldMk cId="832809989" sldId="267"/>
            <ac:spMk id="4" creationId="{D832CE98-3087-4C33-80C3-35BACA0EAAA0}"/>
          </ac:spMkLst>
        </pc:spChg>
        <pc:picChg chg="add mod">
          <ac:chgData name="Steven Robinett" userId="2cc6b6db-98c4-4e3c-8cfc-2df4dad35aeb" providerId="ADAL" clId="{2D71886E-FB6F-4C27-8FCA-45E39393617C}" dt="2020-11-04T18:39:48.707" v="332" actId="14100"/>
          <ac:picMkLst>
            <pc:docMk/>
            <pc:sldMk cId="832809989" sldId="267"/>
            <ac:picMk id="3" creationId="{69761695-E07A-41BA-91AB-135A5684093F}"/>
          </ac:picMkLst>
        </pc:picChg>
      </pc:sldChg>
      <pc:sldChg chg="add del">
        <pc:chgData name="Steven Robinett" userId="2cc6b6db-98c4-4e3c-8cfc-2df4dad35aeb" providerId="ADAL" clId="{2D71886E-FB6F-4C27-8FCA-45E39393617C}" dt="2020-11-04T18:32:42.837" v="57" actId="2696"/>
        <pc:sldMkLst>
          <pc:docMk/>
          <pc:sldMk cId="1379488061" sldId="267"/>
        </pc:sldMkLst>
      </pc:sldChg>
      <pc:sldChg chg="addSp delSp modSp add del">
        <pc:chgData name="Steven Robinett" userId="2cc6b6db-98c4-4e3c-8cfc-2df4dad35aeb" providerId="ADAL" clId="{2D71886E-FB6F-4C27-8FCA-45E39393617C}" dt="2020-11-04T18:37:32.343" v="291" actId="2696"/>
        <pc:sldMkLst>
          <pc:docMk/>
          <pc:sldMk cId="2740753738" sldId="267"/>
        </pc:sldMkLst>
        <pc:spChg chg="del mod">
          <ac:chgData name="Steven Robinett" userId="2cc6b6db-98c4-4e3c-8cfc-2df4dad35aeb" providerId="ADAL" clId="{2D71886E-FB6F-4C27-8FCA-45E39393617C}" dt="2020-11-04T18:37:05.011" v="284" actId="478"/>
          <ac:spMkLst>
            <pc:docMk/>
            <pc:sldMk cId="2740753738" sldId="267"/>
            <ac:spMk id="2" creationId="{F881EC6F-E800-45D8-9122-7A43E648E999}"/>
          </ac:spMkLst>
        </pc:spChg>
        <pc:spChg chg="del">
          <ac:chgData name="Steven Robinett" userId="2cc6b6db-98c4-4e3c-8cfc-2df4dad35aeb" providerId="ADAL" clId="{2D71886E-FB6F-4C27-8FCA-45E39393617C}" dt="2020-11-04T18:36:58.117" v="282" actId="931"/>
          <ac:spMkLst>
            <pc:docMk/>
            <pc:sldMk cId="2740753738" sldId="267"/>
            <ac:spMk id="3" creationId="{D965E266-B5F4-4BFA-8494-F510F97F679C}"/>
          </ac:spMkLst>
        </pc:spChg>
        <pc:spChg chg="mod">
          <ac:chgData name="Steven Robinett" userId="2cc6b6db-98c4-4e3c-8cfc-2df4dad35aeb" providerId="ADAL" clId="{2D71886E-FB6F-4C27-8FCA-45E39393617C}" dt="2020-11-04T18:37:10.214" v="285" actId="14100"/>
          <ac:spMkLst>
            <pc:docMk/>
            <pc:sldMk cId="2740753738" sldId="267"/>
            <ac:spMk id="4" creationId="{CDFEFA37-35AB-4EB1-97F5-105FEE4BDBE0}"/>
          </ac:spMkLst>
        </pc:spChg>
        <pc:spChg chg="add del mod">
          <ac:chgData name="Steven Robinett" userId="2cc6b6db-98c4-4e3c-8cfc-2df4dad35aeb" providerId="ADAL" clId="{2D71886E-FB6F-4C27-8FCA-45E39393617C}" dt="2020-11-04T18:37:23.253" v="288" actId="931"/>
          <ac:spMkLst>
            <pc:docMk/>
            <pc:sldMk cId="2740753738" sldId="267"/>
            <ac:spMk id="8" creationId="{BD27709E-BE3A-40DE-8312-C8B4E04D9AF6}"/>
          </ac:spMkLst>
        </pc:spChg>
        <pc:spChg chg="add mod">
          <ac:chgData name="Steven Robinett" userId="2cc6b6db-98c4-4e3c-8cfc-2df4dad35aeb" providerId="ADAL" clId="{2D71886E-FB6F-4C27-8FCA-45E39393617C}" dt="2020-11-04T18:37:27.950" v="290" actId="478"/>
          <ac:spMkLst>
            <pc:docMk/>
            <pc:sldMk cId="2740753738" sldId="267"/>
            <ac:spMk id="12" creationId="{956ED4F9-C1B6-4747-9766-813263FA6C35}"/>
          </ac:spMkLst>
        </pc:spChg>
        <pc:picChg chg="add del mod">
          <ac:chgData name="Steven Robinett" userId="2cc6b6db-98c4-4e3c-8cfc-2df4dad35aeb" providerId="ADAL" clId="{2D71886E-FB6F-4C27-8FCA-45E39393617C}" dt="2020-11-04T18:37:18.067" v="287" actId="478"/>
          <ac:picMkLst>
            <pc:docMk/>
            <pc:sldMk cId="2740753738" sldId="267"/>
            <ac:picMk id="6" creationId="{E13DDA3F-D377-4F58-B4A6-ED2CB1175441}"/>
          </ac:picMkLst>
        </pc:picChg>
        <pc:picChg chg="add del mod">
          <ac:chgData name="Steven Robinett" userId="2cc6b6db-98c4-4e3c-8cfc-2df4dad35aeb" providerId="ADAL" clId="{2D71886E-FB6F-4C27-8FCA-45E39393617C}" dt="2020-11-04T18:37:27.950" v="290" actId="478"/>
          <ac:picMkLst>
            <pc:docMk/>
            <pc:sldMk cId="2740753738" sldId="267"/>
            <ac:picMk id="10" creationId="{EC0EB635-EE44-4288-897C-0796CB469E44}"/>
          </ac:picMkLst>
        </pc:picChg>
      </pc:sldChg>
      <pc:sldChg chg="add del">
        <pc:chgData name="Steven Robinett" userId="2cc6b6db-98c4-4e3c-8cfc-2df4dad35aeb" providerId="ADAL" clId="{2D71886E-FB6F-4C27-8FCA-45E39393617C}" dt="2020-11-04T18:39:14.080" v="330"/>
        <pc:sldMkLst>
          <pc:docMk/>
          <pc:sldMk cId="425770660" sldId="268"/>
        </pc:sldMkLst>
      </pc:sldChg>
      <pc:sldChg chg="add del">
        <pc:chgData name="Steven Robinett" userId="2cc6b6db-98c4-4e3c-8cfc-2df4dad35aeb" providerId="ADAL" clId="{2D71886E-FB6F-4C27-8FCA-45E39393617C}" dt="2020-11-04T18:32:46.224" v="58" actId="2696"/>
        <pc:sldMkLst>
          <pc:docMk/>
          <pc:sldMk cId="2058803734" sldId="268"/>
        </pc:sldMkLst>
      </pc:sldChg>
      <pc:sldChg chg="add del">
        <pc:chgData name="Steven Robinett" userId="2cc6b6db-98c4-4e3c-8cfc-2df4dad35aeb" providerId="ADAL" clId="{2D71886E-FB6F-4C27-8FCA-45E39393617C}" dt="2020-11-04T18:40:10.817" v="334"/>
        <pc:sldMkLst>
          <pc:docMk/>
          <pc:sldMk cId="3432506789" sldId="268"/>
        </pc:sldMkLst>
      </pc:sldChg>
      <pc:sldChg chg="modSp add">
        <pc:chgData name="Steven Robinett" userId="2cc6b6db-98c4-4e3c-8cfc-2df4dad35aeb" providerId="ADAL" clId="{2D71886E-FB6F-4C27-8FCA-45E39393617C}" dt="2020-11-04T19:37:36.663" v="1525" actId="20577"/>
        <pc:sldMkLst>
          <pc:docMk/>
          <pc:sldMk cId="3896893740" sldId="268"/>
        </pc:sldMkLst>
        <pc:spChg chg="mod">
          <ac:chgData name="Steven Robinett" userId="2cc6b6db-98c4-4e3c-8cfc-2df4dad35aeb" providerId="ADAL" clId="{2D71886E-FB6F-4C27-8FCA-45E39393617C}" dt="2020-11-04T18:41:18.361" v="448" actId="20577"/>
          <ac:spMkLst>
            <pc:docMk/>
            <pc:sldMk cId="3896893740" sldId="268"/>
            <ac:spMk id="2" creationId="{AB5D55E8-2175-48DB-B6B0-F1003C3A977E}"/>
          </ac:spMkLst>
        </pc:spChg>
        <pc:spChg chg="mod">
          <ac:chgData name="Steven Robinett" userId="2cc6b6db-98c4-4e3c-8cfc-2df4dad35aeb" providerId="ADAL" clId="{2D71886E-FB6F-4C27-8FCA-45E39393617C}" dt="2020-11-04T19:37:36.663" v="1525" actId="20577"/>
          <ac:spMkLst>
            <pc:docMk/>
            <pc:sldMk cId="3896893740" sldId="268"/>
            <ac:spMk id="3" creationId="{919CCF14-0807-4B8E-92B9-30C219EC6ADD}"/>
          </ac:spMkLst>
        </pc:spChg>
      </pc:sldChg>
      <pc:sldChg chg="add del">
        <pc:chgData name="Steven Robinett" userId="2cc6b6db-98c4-4e3c-8cfc-2df4dad35aeb" providerId="ADAL" clId="{2D71886E-FB6F-4C27-8FCA-45E39393617C}" dt="2020-11-04T18:39:13.742" v="329"/>
        <pc:sldMkLst>
          <pc:docMk/>
          <pc:sldMk cId="916724544" sldId="269"/>
        </pc:sldMkLst>
      </pc:sldChg>
      <pc:sldChg chg="addSp delSp modSp add">
        <pc:chgData name="Steven Robinett" userId="2cc6b6db-98c4-4e3c-8cfc-2df4dad35aeb" providerId="ADAL" clId="{2D71886E-FB6F-4C27-8FCA-45E39393617C}" dt="2020-11-04T18:50:49.217" v="642" actId="20577"/>
        <pc:sldMkLst>
          <pc:docMk/>
          <pc:sldMk cId="1034958629" sldId="269"/>
        </pc:sldMkLst>
        <pc:spChg chg="mod">
          <ac:chgData name="Steven Robinett" userId="2cc6b6db-98c4-4e3c-8cfc-2df4dad35aeb" providerId="ADAL" clId="{2D71886E-FB6F-4C27-8FCA-45E39393617C}" dt="2020-11-04T18:50:49.217" v="642" actId="20577"/>
          <ac:spMkLst>
            <pc:docMk/>
            <pc:sldMk cId="1034958629" sldId="269"/>
            <ac:spMk id="2" creationId="{950F8DA8-7906-4FA4-BB70-863AF270B421}"/>
          </ac:spMkLst>
        </pc:spChg>
        <pc:spChg chg="del">
          <ac:chgData name="Steven Robinett" userId="2cc6b6db-98c4-4e3c-8cfc-2df4dad35aeb" providerId="ADAL" clId="{2D71886E-FB6F-4C27-8FCA-45E39393617C}" dt="2020-11-04T18:50:39.757" v="629" actId="931"/>
          <ac:spMkLst>
            <pc:docMk/>
            <pc:sldMk cId="1034958629" sldId="269"/>
            <ac:spMk id="3" creationId="{3339E976-A4D4-459E-B4A4-118DF8AF2D20}"/>
          </ac:spMkLst>
        </pc:spChg>
        <pc:picChg chg="add mod">
          <ac:chgData name="Steven Robinett" userId="2cc6b6db-98c4-4e3c-8cfc-2df4dad35aeb" providerId="ADAL" clId="{2D71886E-FB6F-4C27-8FCA-45E39393617C}" dt="2020-11-04T18:50:39.757" v="629" actId="931"/>
          <ac:picMkLst>
            <pc:docMk/>
            <pc:sldMk cId="1034958629" sldId="269"/>
            <ac:picMk id="7" creationId="{2DDE0063-A04C-4AE4-919D-EBC5BF040164}"/>
          </ac:picMkLst>
        </pc:picChg>
      </pc:sldChg>
      <pc:sldChg chg="addSp delSp modSp add">
        <pc:chgData name="Steven Robinett" userId="2cc6b6db-98c4-4e3c-8cfc-2df4dad35aeb" providerId="ADAL" clId="{2D71886E-FB6F-4C27-8FCA-45E39393617C}" dt="2020-11-04T18:47:35.598" v="628" actId="255"/>
        <pc:sldMkLst>
          <pc:docMk/>
          <pc:sldMk cId="46396748" sldId="270"/>
        </pc:sldMkLst>
        <pc:spChg chg="del mod">
          <ac:chgData name="Steven Robinett" userId="2cc6b6db-98c4-4e3c-8cfc-2df4dad35aeb" providerId="ADAL" clId="{2D71886E-FB6F-4C27-8FCA-45E39393617C}" dt="2020-11-04T18:46:51.085" v="599" actId="478"/>
          <ac:spMkLst>
            <pc:docMk/>
            <pc:sldMk cId="46396748" sldId="270"/>
            <ac:spMk id="4" creationId="{D832CE98-3087-4C33-80C3-35BACA0EAAA0}"/>
          </ac:spMkLst>
        </pc:spChg>
        <pc:spChg chg="add mod">
          <ac:chgData name="Steven Robinett" userId="2cc6b6db-98c4-4e3c-8cfc-2df4dad35aeb" providerId="ADAL" clId="{2D71886E-FB6F-4C27-8FCA-45E39393617C}" dt="2020-11-04T18:47:35.598" v="628" actId="255"/>
          <ac:spMkLst>
            <pc:docMk/>
            <pc:sldMk cId="46396748" sldId="270"/>
            <ac:spMk id="6" creationId="{D42D96A5-C010-4337-ABE3-A05A5098AD6D}"/>
          </ac:spMkLst>
        </pc:spChg>
        <pc:picChg chg="del">
          <ac:chgData name="Steven Robinett" userId="2cc6b6db-98c4-4e3c-8cfc-2df4dad35aeb" providerId="ADAL" clId="{2D71886E-FB6F-4C27-8FCA-45E39393617C}" dt="2020-11-04T18:45:26.181" v="592" actId="478"/>
          <ac:picMkLst>
            <pc:docMk/>
            <pc:sldMk cId="46396748" sldId="270"/>
            <ac:picMk id="3" creationId="{69761695-E07A-41BA-91AB-135A5684093F}"/>
          </ac:picMkLst>
        </pc:picChg>
        <pc:picChg chg="add mod">
          <ac:chgData name="Steven Robinett" userId="2cc6b6db-98c4-4e3c-8cfc-2df4dad35aeb" providerId="ADAL" clId="{2D71886E-FB6F-4C27-8FCA-45E39393617C}" dt="2020-11-04T18:47:09.775" v="601" actId="1076"/>
          <ac:picMkLst>
            <pc:docMk/>
            <pc:sldMk cId="46396748" sldId="270"/>
            <ac:picMk id="5" creationId="{837C3BD2-E0E6-41A2-AE72-B537079FF269}"/>
          </ac:picMkLst>
        </pc:picChg>
      </pc:sldChg>
      <pc:sldChg chg="modSp add">
        <pc:chgData name="Steven Robinett" userId="2cc6b6db-98c4-4e3c-8cfc-2df4dad35aeb" providerId="ADAL" clId="{2D71886E-FB6F-4C27-8FCA-45E39393617C}" dt="2020-11-04T19:32:16.139" v="1294" actId="20577"/>
        <pc:sldMkLst>
          <pc:docMk/>
          <pc:sldMk cId="3529636275" sldId="271"/>
        </pc:sldMkLst>
        <pc:spChg chg="mod">
          <ac:chgData name="Steven Robinett" userId="2cc6b6db-98c4-4e3c-8cfc-2df4dad35aeb" providerId="ADAL" clId="{2D71886E-FB6F-4C27-8FCA-45E39393617C}" dt="2020-11-04T18:51:23.017" v="669" actId="20577"/>
          <ac:spMkLst>
            <pc:docMk/>
            <pc:sldMk cId="3529636275" sldId="271"/>
            <ac:spMk id="2" creationId="{1F0DEB70-4536-464C-9A95-D73F9D586B74}"/>
          </ac:spMkLst>
        </pc:spChg>
        <pc:spChg chg="mod">
          <ac:chgData name="Steven Robinett" userId="2cc6b6db-98c4-4e3c-8cfc-2df4dad35aeb" providerId="ADAL" clId="{2D71886E-FB6F-4C27-8FCA-45E39393617C}" dt="2020-11-04T19:32:16.139" v="1294" actId="20577"/>
          <ac:spMkLst>
            <pc:docMk/>
            <pc:sldMk cId="3529636275" sldId="271"/>
            <ac:spMk id="3" creationId="{AD2188F9-FEEE-42BB-B6B7-19F794464499}"/>
          </ac:spMkLst>
        </pc:spChg>
      </pc:sldChg>
      <pc:sldChg chg="modSp add">
        <pc:chgData name="Steven Robinett" userId="2cc6b6db-98c4-4e3c-8cfc-2df4dad35aeb" providerId="ADAL" clId="{2D71886E-FB6F-4C27-8FCA-45E39393617C}" dt="2020-11-04T19:25:46.241" v="1190" actId="20577"/>
        <pc:sldMkLst>
          <pc:docMk/>
          <pc:sldMk cId="3449024698" sldId="272"/>
        </pc:sldMkLst>
        <pc:spChg chg="mod">
          <ac:chgData name="Steven Robinett" userId="2cc6b6db-98c4-4e3c-8cfc-2df4dad35aeb" providerId="ADAL" clId="{2D71886E-FB6F-4C27-8FCA-45E39393617C}" dt="2020-11-04T19:24:48.704" v="1076" actId="20577"/>
          <ac:spMkLst>
            <pc:docMk/>
            <pc:sldMk cId="3449024698" sldId="272"/>
            <ac:spMk id="2" creationId="{F0246BBB-42C4-413D-BBD1-5C7B909A5D3E}"/>
          </ac:spMkLst>
        </pc:spChg>
        <pc:spChg chg="mod">
          <ac:chgData name="Steven Robinett" userId="2cc6b6db-98c4-4e3c-8cfc-2df4dad35aeb" providerId="ADAL" clId="{2D71886E-FB6F-4C27-8FCA-45E39393617C}" dt="2020-11-04T19:25:46.241" v="1190" actId="20577"/>
          <ac:spMkLst>
            <pc:docMk/>
            <pc:sldMk cId="3449024698" sldId="272"/>
            <ac:spMk id="3" creationId="{D30719A5-5B32-4C2F-BB85-EEFF950E3DBF}"/>
          </ac:spMkLst>
        </pc:spChg>
      </pc:sldChg>
      <pc:sldChg chg="modSp add">
        <pc:chgData name="Steven Robinett" userId="2cc6b6db-98c4-4e3c-8cfc-2df4dad35aeb" providerId="ADAL" clId="{2D71886E-FB6F-4C27-8FCA-45E39393617C}" dt="2020-11-04T19:26:41.093" v="1244" actId="20577"/>
        <pc:sldMkLst>
          <pc:docMk/>
          <pc:sldMk cId="1497696344" sldId="273"/>
        </pc:sldMkLst>
        <pc:spChg chg="mod">
          <ac:chgData name="Steven Robinett" userId="2cc6b6db-98c4-4e3c-8cfc-2df4dad35aeb" providerId="ADAL" clId="{2D71886E-FB6F-4C27-8FCA-45E39393617C}" dt="2020-11-04T19:26:32.495" v="1227" actId="20577"/>
          <ac:spMkLst>
            <pc:docMk/>
            <pc:sldMk cId="1497696344" sldId="273"/>
            <ac:spMk id="2" creationId="{1399A0B5-0EF7-4B47-A5AA-D5F98C073BE7}"/>
          </ac:spMkLst>
        </pc:spChg>
        <pc:spChg chg="mod">
          <ac:chgData name="Steven Robinett" userId="2cc6b6db-98c4-4e3c-8cfc-2df4dad35aeb" providerId="ADAL" clId="{2D71886E-FB6F-4C27-8FCA-45E39393617C}" dt="2020-11-04T19:26:41.093" v="1244" actId="20577"/>
          <ac:spMkLst>
            <pc:docMk/>
            <pc:sldMk cId="1497696344" sldId="273"/>
            <ac:spMk id="3" creationId="{9F2A0F6D-BC0F-4BEA-BD47-FFE17B39C4D7}"/>
          </ac:spMkLst>
        </pc:spChg>
      </pc:sldChg>
      <pc:sldChg chg="modSp add del">
        <pc:chgData name="Steven Robinett" userId="2cc6b6db-98c4-4e3c-8cfc-2df4dad35aeb" providerId="ADAL" clId="{2D71886E-FB6F-4C27-8FCA-45E39393617C}" dt="2020-11-04T19:26:13.072" v="1205"/>
        <pc:sldMkLst>
          <pc:docMk/>
          <pc:sldMk cId="4091469763" sldId="273"/>
        </pc:sldMkLst>
        <pc:spChg chg="mod">
          <ac:chgData name="Steven Robinett" userId="2cc6b6db-98c4-4e3c-8cfc-2df4dad35aeb" providerId="ADAL" clId="{2D71886E-FB6F-4C27-8FCA-45E39393617C}" dt="2020-11-04T19:26:12.555" v="1204" actId="20577"/>
          <ac:spMkLst>
            <pc:docMk/>
            <pc:sldMk cId="4091469763" sldId="273"/>
            <ac:spMk id="2" creationId="{2C3E0B91-AD7F-4971-8114-97482E2674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B0F6C-12A8-46A0-BCAF-FDABFAA2606B}"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CD935FD5-023B-4234-8C83-775F5015A425}">
      <dgm:prSet/>
      <dgm:spPr/>
      <dgm:t>
        <a:bodyPr/>
        <a:lstStyle/>
        <a:p>
          <a:r>
            <a:rPr lang="en-US"/>
            <a:t>Class will still meet F2F each day as scheduled</a:t>
          </a:r>
        </a:p>
      </dgm:t>
    </dgm:pt>
    <dgm:pt modelId="{CFE94D03-930C-4077-B8BC-E3713BA4373C}" type="parTrans" cxnId="{D296D294-34DF-4C95-94D5-F6AD1E8CBEED}">
      <dgm:prSet/>
      <dgm:spPr/>
      <dgm:t>
        <a:bodyPr/>
        <a:lstStyle/>
        <a:p>
          <a:endParaRPr lang="en-US"/>
        </a:p>
      </dgm:t>
    </dgm:pt>
    <dgm:pt modelId="{B8BD83E0-E553-468C-905F-A683AFC7AA3F}" type="sibTrans" cxnId="{D296D294-34DF-4C95-94D5-F6AD1E8CBEED}">
      <dgm:prSet/>
      <dgm:spPr/>
      <dgm:t>
        <a:bodyPr/>
        <a:lstStyle/>
        <a:p>
          <a:endParaRPr lang="en-US"/>
        </a:p>
      </dgm:t>
    </dgm:pt>
    <dgm:pt modelId="{A5EDF42B-7C70-440A-A205-494AFC7428A4}">
      <dgm:prSet/>
      <dgm:spPr/>
      <dgm:t>
        <a:bodyPr/>
        <a:lstStyle/>
        <a:p>
          <a:r>
            <a:rPr lang="en-US"/>
            <a:t>If you choose remote sync / asynch, it is assumed you have access to required equipment and sufficient bandwidth for a Livestream event.</a:t>
          </a:r>
        </a:p>
      </dgm:t>
    </dgm:pt>
    <dgm:pt modelId="{0B5DF1CF-9992-4547-8151-546D2F830F2D}" type="parTrans" cxnId="{5A2A8F83-FB78-446C-9BFA-FCB2A5408B79}">
      <dgm:prSet/>
      <dgm:spPr/>
      <dgm:t>
        <a:bodyPr/>
        <a:lstStyle/>
        <a:p>
          <a:endParaRPr lang="en-US"/>
        </a:p>
      </dgm:t>
    </dgm:pt>
    <dgm:pt modelId="{F00C611C-1AB0-4490-9D60-9C5702952E72}" type="sibTrans" cxnId="{5A2A8F83-FB78-446C-9BFA-FCB2A5408B79}">
      <dgm:prSet/>
      <dgm:spPr/>
      <dgm:t>
        <a:bodyPr/>
        <a:lstStyle/>
        <a:p>
          <a:endParaRPr lang="en-US"/>
        </a:p>
      </dgm:t>
    </dgm:pt>
    <dgm:pt modelId="{C1372DF0-BA2B-4902-8B19-E01CDC9D96E0}">
      <dgm:prSet/>
      <dgm:spPr/>
      <dgm:t>
        <a:bodyPr/>
        <a:lstStyle/>
        <a:p>
          <a:r>
            <a:rPr lang="en-US"/>
            <a:t>Regardless of chosen modality, your requirements will remain the same (assignments &amp;  quizzes)</a:t>
          </a:r>
        </a:p>
      </dgm:t>
    </dgm:pt>
    <dgm:pt modelId="{252260D7-37FE-4941-95AD-44ABBDD36C56}" type="parTrans" cxnId="{6BEC758D-1BCF-4D47-AAFE-F9E231A4D107}">
      <dgm:prSet/>
      <dgm:spPr/>
      <dgm:t>
        <a:bodyPr/>
        <a:lstStyle/>
        <a:p>
          <a:endParaRPr lang="en-US"/>
        </a:p>
      </dgm:t>
    </dgm:pt>
    <dgm:pt modelId="{9289500A-BA32-43C3-83BA-D401D69F9DBC}" type="sibTrans" cxnId="{6BEC758D-1BCF-4D47-AAFE-F9E231A4D107}">
      <dgm:prSet/>
      <dgm:spPr/>
      <dgm:t>
        <a:bodyPr/>
        <a:lstStyle/>
        <a:p>
          <a:endParaRPr lang="en-US"/>
        </a:p>
      </dgm:t>
    </dgm:pt>
    <dgm:pt modelId="{9584AD55-AAA2-478F-AD75-E9C311F250E4}">
      <dgm:prSet/>
      <dgm:spPr/>
      <dgm:t>
        <a:bodyPr/>
        <a:lstStyle/>
        <a:p>
          <a:r>
            <a:rPr lang="en-US"/>
            <a:t>Schedule of assignment due dates will not change</a:t>
          </a:r>
        </a:p>
      </dgm:t>
    </dgm:pt>
    <dgm:pt modelId="{8EE242C4-FDD2-43AC-B5CF-1AA70B59F7B1}" type="parTrans" cxnId="{640E71A1-1BA1-4AD8-8995-737A34A8646E}">
      <dgm:prSet/>
      <dgm:spPr/>
      <dgm:t>
        <a:bodyPr/>
        <a:lstStyle/>
        <a:p>
          <a:endParaRPr lang="en-US"/>
        </a:p>
      </dgm:t>
    </dgm:pt>
    <dgm:pt modelId="{5A069137-9E05-469D-B14B-41BC3B45932E}" type="sibTrans" cxnId="{640E71A1-1BA1-4AD8-8995-737A34A8646E}">
      <dgm:prSet/>
      <dgm:spPr/>
      <dgm:t>
        <a:bodyPr/>
        <a:lstStyle/>
        <a:p>
          <a:endParaRPr lang="en-US"/>
        </a:p>
      </dgm:t>
    </dgm:pt>
    <dgm:pt modelId="{D56420F2-99E4-F04D-A07A-1C005D4D33FB}" type="pres">
      <dgm:prSet presAssocID="{29DB0F6C-12A8-46A0-BCAF-FDABFAA2606B}" presName="matrix" presStyleCnt="0">
        <dgm:presLayoutVars>
          <dgm:chMax val="1"/>
          <dgm:dir/>
          <dgm:resizeHandles val="exact"/>
        </dgm:presLayoutVars>
      </dgm:prSet>
      <dgm:spPr/>
    </dgm:pt>
    <dgm:pt modelId="{3362F3A1-8962-4445-B83C-2CC244AD011C}" type="pres">
      <dgm:prSet presAssocID="{29DB0F6C-12A8-46A0-BCAF-FDABFAA2606B}" presName="diamond" presStyleLbl="bgShp" presStyleIdx="0" presStyleCnt="1"/>
      <dgm:spPr/>
    </dgm:pt>
    <dgm:pt modelId="{280A5683-683B-C04B-B298-F015C436F5B4}" type="pres">
      <dgm:prSet presAssocID="{29DB0F6C-12A8-46A0-BCAF-FDABFAA2606B}" presName="quad1" presStyleLbl="node1" presStyleIdx="0" presStyleCnt="4">
        <dgm:presLayoutVars>
          <dgm:chMax val="0"/>
          <dgm:chPref val="0"/>
          <dgm:bulletEnabled val="1"/>
        </dgm:presLayoutVars>
      </dgm:prSet>
      <dgm:spPr/>
    </dgm:pt>
    <dgm:pt modelId="{1FE0FC09-9DB2-EA4B-8ED8-6DCAF828FF1E}" type="pres">
      <dgm:prSet presAssocID="{29DB0F6C-12A8-46A0-BCAF-FDABFAA2606B}" presName="quad2" presStyleLbl="node1" presStyleIdx="1" presStyleCnt="4">
        <dgm:presLayoutVars>
          <dgm:chMax val="0"/>
          <dgm:chPref val="0"/>
          <dgm:bulletEnabled val="1"/>
        </dgm:presLayoutVars>
      </dgm:prSet>
      <dgm:spPr/>
    </dgm:pt>
    <dgm:pt modelId="{433DCB2F-01E2-EF4D-B0AC-0E2760AE3BDB}" type="pres">
      <dgm:prSet presAssocID="{29DB0F6C-12A8-46A0-BCAF-FDABFAA2606B}" presName="quad3" presStyleLbl="node1" presStyleIdx="2" presStyleCnt="4">
        <dgm:presLayoutVars>
          <dgm:chMax val="0"/>
          <dgm:chPref val="0"/>
          <dgm:bulletEnabled val="1"/>
        </dgm:presLayoutVars>
      </dgm:prSet>
      <dgm:spPr/>
    </dgm:pt>
    <dgm:pt modelId="{A7EAD79C-DDAC-EB47-957D-46EF2A737C93}" type="pres">
      <dgm:prSet presAssocID="{29DB0F6C-12A8-46A0-BCAF-FDABFAA2606B}" presName="quad4" presStyleLbl="node1" presStyleIdx="3" presStyleCnt="4">
        <dgm:presLayoutVars>
          <dgm:chMax val="0"/>
          <dgm:chPref val="0"/>
          <dgm:bulletEnabled val="1"/>
        </dgm:presLayoutVars>
      </dgm:prSet>
      <dgm:spPr/>
    </dgm:pt>
  </dgm:ptLst>
  <dgm:cxnLst>
    <dgm:cxn modelId="{A03F4D16-53B0-4E4E-8C90-1DB1B95BF01B}" type="presOf" srcId="{C1372DF0-BA2B-4902-8B19-E01CDC9D96E0}" destId="{433DCB2F-01E2-EF4D-B0AC-0E2760AE3BDB}" srcOrd="0" destOrd="0" presId="urn:microsoft.com/office/officeart/2005/8/layout/matrix3"/>
    <dgm:cxn modelId="{EA90E217-B3B4-F540-9AA8-EF97A7C40BD3}" type="presOf" srcId="{29DB0F6C-12A8-46A0-BCAF-FDABFAA2606B}" destId="{D56420F2-99E4-F04D-A07A-1C005D4D33FB}" srcOrd="0" destOrd="0" presId="urn:microsoft.com/office/officeart/2005/8/layout/matrix3"/>
    <dgm:cxn modelId="{5A2A8F83-FB78-446C-9BFA-FCB2A5408B79}" srcId="{29DB0F6C-12A8-46A0-BCAF-FDABFAA2606B}" destId="{A5EDF42B-7C70-440A-A205-494AFC7428A4}" srcOrd="1" destOrd="0" parTransId="{0B5DF1CF-9992-4547-8151-546D2F830F2D}" sibTransId="{F00C611C-1AB0-4490-9D60-9C5702952E72}"/>
    <dgm:cxn modelId="{D34AC685-1D9C-F546-AB61-ABDEAE689D40}" type="presOf" srcId="{A5EDF42B-7C70-440A-A205-494AFC7428A4}" destId="{1FE0FC09-9DB2-EA4B-8ED8-6DCAF828FF1E}" srcOrd="0" destOrd="0" presId="urn:microsoft.com/office/officeart/2005/8/layout/matrix3"/>
    <dgm:cxn modelId="{6BEC758D-1BCF-4D47-AAFE-F9E231A4D107}" srcId="{29DB0F6C-12A8-46A0-BCAF-FDABFAA2606B}" destId="{C1372DF0-BA2B-4902-8B19-E01CDC9D96E0}" srcOrd="2" destOrd="0" parTransId="{252260D7-37FE-4941-95AD-44ABBDD36C56}" sibTransId="{9289500A-BA32-43C3-83BA-D401D69F9DBC}"/>
    <dgm:cxn modelId="{D296D294-34DF-4C95-94D5-F6AD1E8CBEED}" srcId="{29DB0F6C-12A8-46A0-BCAF-FDABFAA2606B}" destId="{CD935FD5-023B-4234-8C83-775F5015A425}" srcOrd="0" destOrd="0" parTransId="{CFE94D03-930C-4077-B8BC-E3713BA4373C}" sibTransId="{B8BD83E0-E553-468C-905F-A683AFC7AA3F}"/>
    <dgm:cxn modelId="{F69B7B9D-9B13-FB47-AB4D-EE374CFD4218}" type="presOf" srcId="{CD935FD5-023B-4234-8C83-775F5015A425}" destId="{280A5683-683B-C04B-B298-F015C436F5B4}" srcOrd="0" destOrd="0" presId="urn:microsoft.com/office/officeart/2005/8/layout/matrix3"/>
    <dgm:cxn modelId="{640E71A1-1BA1-4AD8-8995-737A34A8646E}" srcId="{29DB0F6C-12A8-46A0-BCAF-FDABFAA2606B}" destId="{9584AD55-AAA2-478F-AD75-E9C311F250E4}" srcOrd="3" destOrd="0" parTransId="{8EE242C4-FDD2-43AC-B5CF-1AA70B59F7B1}" sibTransId="{5A069137-9E05-469D-B14B-41BC3B45932E}"/>
    <dgm:cxn modelId="{9752E6CC-7F46-254B-9F2D-0871FB5E4BF6}" type="presOf" srcId="{9584AD55-AAA2-478F-AD75-E9C311F250E4}" destId="{A7EAD79C-DDAC-EB47-957D-46EF2A737C93}" srcOrd="0" destOrd="0" presId="urn:microsoft.com/office/officeart/2005/8/layout/matrix3"/>
    <dgm:cxn modelId="{DD8769B9-D22C-6840-8777-00DE16785A30}" type="presParOf" srcId="{D56420F2-99E4-F04D-A07A-1C005D4D33FB}" destId="{3362F3A1-8962-4445-B83C-2CC244AD011C}" srcOrd="0" destOrd="0" presId="urn:microsoft.com/office/officeart/2005/8/layout/matrix3"/>
    <dgm:cxn modelId="{227C56A8-6E5A-6140-8B02-FB8E3178E302}" type="presParOf" srcId="{D56420F2-99E4-F04D-A07A-1C005D4D33FB}" destId="{280A5683-683B-C04B-B298-F015C436F5B4}" srcOrd="1" destOrd="0" presId="urn:microsoft.com/office/officeart/2005/8/layout/matrix3"/>
    <dgm:cxn modelId="{A9EBD47B-8299-E744-A36C-71D17A997AA0}" type="presParOf" srcId="{D56420F2-99E4-F04D-A07A-1C005D4D33FB}" destId="{1FE0FC09-9DB2-EA4B-8ED8-6DCAF828FF1E}" srcOrd="2" destOrd="0" presId="urn:microsoft.com/office/officeart/2005/8/layout/matrix3"/>
    <dgm:cxn modelId="{23D5E3B0-58A4-DF45-9321-41E1127C561F}" type="presParOf" srcId="{D56420F2-99E4-F04D-A07A-1C005D4D33FB}" destId="{433DCB2F-01E2-EF4D-B0AC-0E2760AE3BDB}" srcOrd="3" destOrd="0" presId="urn:microsoft.com/office/officeart/2005/8/layout/matrix3"/>
    <dgm:cxn modelId="{D1A1B1BE-ECAA-E74A-B1E2-2706572CCDA9}" type="presParOf" srcId="{D56420F2-99E4-F04D-A07A-1C005D4D33FB}" destId="{A7EAD79C-DDAC-EB47-957D-46EF2A737C93}"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F3A1-8962-4445-B83C-2CC244AD011C}">
      <dsp:nvSpPr>
        <dsp:cNvPr id="0" name=""/>
        <dsp:cNvSpPr/>
      </dsp:nvSpPr>
      <dsp:spPr>
        <a:xfrm>
          <a:off x="484540" y="0"/>
          <a:ext cx="4917211" cy="491721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A5683-683B-C04B-B298-F015C436F5B4}">
      <dsp:nvSpPr>
        <dsp:cNvPr id="0" name=""/>
        <dsp:cNvSpPr/>
      </dsp:nvSpPr>
      <dsp:spPr>
        <a:xfrm>
          <a:off x="951675" y="467135"/>
          <a:ext cx="1917712" cy="19177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Class will still meet F2F each day as scheduled</a:t>
          </a:r>
        </a:p>
      </dsp:txBody>
      <dsp:txXfrm>
        <a:off x="1045290" y="560750"/>
        <a:ext cx="1730482" cy="1730482"/>
      </dsp:txXfrm>
    </dsp:sp>
    <dsp:sp modelId="{1FE0FC09-9DB2-EA4B-8ED8-6DCAF828FF1E}">
      <dsp:nvSpPr>
        <dsp:cNvPr id="0" name=""/>
        <dsp:cNvSpPr/>
      </dsp:nvSpPr>
      <dsp:spPr>
        <a:xfrm>
          <a:off x="3016903" y="467135"/>
          <a:ext cx="1917712" cy="191771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you choose remote sync / asynch, it is assumed you have access to required equipment and sufficient bandwidth for a Livestream event.</a:t>
          </a:r>
        </a:p>
      </dsp:txBody>
      <dsp:txXfrm>
        <a:off x="3110518" y="560750"/>
        <a:ext cx="1730482" cy="1730482"/>
      </dsp:txXfrm>
    </dsp:sp>
    <dsp:sp modelId="{433DCB2F-01E2-EF4D-B0AC-0E2760AE3BDB}">
      <dsp:nvSpPr>
        <dsp:cNvPr id="0" name=""/>
        <dsp:cNvSpPr/>
      </dsp:nvSpPr>
      <dsp:spPr>
        <a:xfrm>
          <a:off x="951675" y="2532363"/>
          <a:ext cx="1917712" cy="191771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Regardless of chosen modality, your requirements will remain the same (assignments &amp;  quizzes)</a:t>
          </a:r>
        </a:p>
      </dsp:txBody>
      <dsp:txXfrm>
        <a:off x="1045290" y="2625978"/>
        <a:ext cx="1730482" cy="1730482"/>
      </dsp:txXfrm>
    </dsp:sp>
    <dsp:sp modelId="{A7EAD79C-DDAC-EB47-957D-46EF2A737C93}">
      <dsp:nvSpPr>
        <dsp:cNvPr id="0" name=""/>
        <dsp:cNvSpPr/>
      </dsp:nvSpPr>
      <dsp:spPr>
        <a:xfrm>
          <a:off x="3016903" y="2532363"/>
          <a:ext cx="1917712" cy="191771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Schedule of assignment due dates will not change</a:t>
          </a:r>
        </a:p>
      </dsp:txBody>
      <dsp:txXfrm>
        <a:off x="3110518" y="2625978"/>
        <a:ext cx="1730482" cy="173048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01A26-09D2-6F43-90F2-C5DBE2F80F2A}"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D2E5F-5AAA-1848-AFDF-5D6ADA2DB79A}" type="slidenum">
              <a:rPr lang="en-US" smtClean="0"/>
              <a:t>‹#›</a:t>
            </a:fld>
            <a:endParaRPr lang="en-US"/>
          </a:p>
        </p:txBody>
      </p:sp>
    </p:spTree>
    <p:extLst>
      <p:ext uri="{BB962C8B-B14F-4D97-AF65-F5344CB8AC3E}">
        <p14:creationId xmlns:p14="http://schemas.microsoft.com/office/powerpoint/2010/main" val="121676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1</a:t>
            </a:fld>
            <a:endParaRPr lang="en-US"/>
          </a:p>
        </p:txBody>
      </p:sp>
    </p:spTree>
    <p:extLst>
      <p:ext uri="{BB962C8B-B14F-4D97-AF65-F5344CB8AC3E}">
        <p14:creationId xmlns:p14="http://schemas.microsoft.com/office/powerpoint/2010/main" val="173275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2</a:t>
            </a:fld>
            <a:endParaRPr lang="en-US"/>
          </a:p>
        </p:txBody>
      </p:sp>
    </p:spTree>
    <p:extLst>
      <p:ext uri="{BB962C8B-B14F-4D97-AF65-F5344CB8AC3E}">
        <p14:creationId xmlns:p14="http://schemas.microsoft.com/office/powerpoint/2010/main" val="376970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3</a:t>
            </a:fld>
            <a:endParaRPr lang="en-US"/>
          </a:p>
        </p:txBody>
      </p:sp>
    </p:spTree>
    <p:extLst>
      <p:ext uri="{BB962C8B-B14F-4D97-AF65-F5344CB8AC3E}">
        <p14:creationId xmlns:p14="http://schemas.microsoft.com/office/powerpoint/2010/main" val="393094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4</a:t>
            </a:fld>
            <a:endParaRPr lang="en-US"/>
          </a:p>
        </p:txBody>
      </p:sp>
    </p:spTree>
    <p:extLst>
      <p:ext uri="{BB962C8B-B14F-4D97-AF65-F5344CB8AC3E}">
        <p14:creationId xmlns:p14="http://schemas.microsoft.com/office/powerpoint/2010/main" val="392634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5</a:t>
            </a:fld>
            <a:endParaRPr lang="en-US"/>
          </a:p>
        </p:txBody>
      </p:sp>
    </p:spTree>
    <p:extLst>
      <p:ext uri="{BB962C8B-B14F-4D97-AF65-F5344CB8AC3E}">
        <p14:creationId xmlns:p14="http://schemas.microsoft.com/office/powerpoint/2010/main" val="331965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6</a:t>
            </a:fld>
            <a:endParaRPr lang="en-US"/>
          </a:p>
        </p:txBody>
      </p:sp>
    </p:spTree>
    <p:extLst>
      <p:ext uri="{BB962C8B-B14F-4D97-AF65-F5344CB8AC3E}">
        <p14:creationId xmlns:p14="http://schemas.microsoft.com/office/powerpoint/2010/main" val="48216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D2E5F-5AAA-1848-AFDF-5D6ADA2DB79A}" type="slidenum">
              <a:rPr lang="en-US" smtClean="0"/>
              <a:t>7</a:t>
            </a:fld>
            <a:endParaRPr lang="en-US"/>
          </a:p>
        </p:txBody>
      </p:sp>
    </p:spTree>
    <p:extLst>
      <p:ext uri="{BB962C8B-B14F-4D97-AF65-F5344CB8AC3E}">
        <p14:creationId xmlns:p14="http://schemas.microsoft.com/office/powerpoint/2010/main" val="3494567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12"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11" Type="http://schemas.microsoft.com/office/2007/relationships/diagramDrawing" Target="../diagrams/drawing1.xml"/><Relationship Id="rId5" Type="http://schemas.openxmlformats.org/officeDocument/2006/relationships/image" Target="../media/image1.jpeg"/><Relationship Id="rId10" Type="http://schemas.openxmlformats.org/officeDocument/2006/relationships/diagramColors" Target="../diagrams/colors1.xml"/><Relationship Id="rId4" Type="http://schemas.openxmlformats.org/officeDocument/2006/relationships/notesSlide" Target="../notesSlides/notesSlide7.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578-1D2B-1F4E-8854-E95C47C3348A}"/>
              </a:ext>
            </a:extLst>
          </p:cNvPr>
          <p:cNvSpPr>
            <a:spLocks noGrp="1"/>
          </p:cNvSpPr>
          <p:nvPr>
            <p:ph type="ctrTitle"/>
          </p:nvPr>
        </p:nvSpPr>
        <p:spPr/>
        <p:txBody>
          <a:bodyPr/>
          <a:lstStyle/>
          <a:p>
            <a:r>
              <a:rPr lang="en-US"/>
              <a:t>Hy Flex Course Delivery</a:t>
            </a:r>
            <a:endParaRPr lang="en-US" dirty="0"/>
          </a:p>
        </p:txBody>
      </p:sp>
      <p:sp>
        <p:nvSpPr>
          <p:cNvPr id="3" name="Subtitle 2">
            <a:extLst>
              <a:ext uri="{FF2B5EF4-FFF2-40B4-BE49-F238E27FC236}">
                <a16:creationId xmlns:a16="http://schemas.microsoft.com/office/drawing/2014/main" id="{6CB570FB-1B4F-A94F-A723-AD7EE89E25FA}"/>
              </a:ext>
            </a:extLst>
          </p:cNvPr>
          <p:cNvSpPr>
            <a:spLocks noGrp="1"/>
          </p:cNvSpPr>
          <p:nvPr>
            <p:ph type="subTitle" idx="1"/>
          </p:nvPr>
        </p:nvSpPr>
        <p:spPr/>
        <p:txBody>
          <a:bodyPr/>
          <a:lstStyle/>
          <a:p>
            <a:r>
              <a:rPr lang="en-US" dirty="0"/>
              <a:t>Steve Robinett, Great Falls College</a:t>
            </a:r>
          </a:p>
        </p:txBody>
      </p:sp>
      <p:pic>
        <p:nvPicPr>
          <p:cNvPr id="4" name="Audio 3">
            <a:hlinkClick r:id="" action="ppaction://media"/>
            <a:extLst>
              <a:ext uri="{FF2B5EF4-FFF2-40B4-BE49-F238E27FC236}">
                <a16:creationId xmlns:a16="http://schemas.microsoft.com/office/drawing/2014/main" id="{ED607561-8EA4-8048-BFCA-EB4717E068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07694934"/>
      </p:ext>
    </p:extLst>
  </p:cSld>
  <p:clrMapOvr>
    <a:masterClrMapping/>
  </p:clrMapOvr>
  <mc:AlternateContent xmlns:mc="http://schemas.openxmlformats.org/markup-compatibility/2006" xmlns:p14="http://schemas.microsoft.com/office/powerpoint/2010/main">
    <mc:Choice Requires="p14">
      <p:transition spd="slow" p14:dur="2000" advTm="11964"/>
    </mc:Choice>
    <mc:Fallback xmlns="">
      <p:transition spd="slow" advTm="11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61695-E07A-41BA-91AB-135A5684093F}"/>
              </a:ext>
            </a:extLst>
          </p:cNvPr>
          <p:cNvPicPr>
            <a:picLocks noChangeAspect="1"/>
          </p:cNvPicPr>
          <p:nvPr/>
        </p:nvPicPr>
        <p:blipFill>
          <a:blip r:embed="rId2"/>
          <a:stretch>
            <a:fillRect/>
          </a:stretch>
        </p:blipFill>
        <p:spPr>
          <a:xfrm>
            <a:off x="3866302" y="319935"/>
            <a:ext cx="7513904" cy="6173187"/>
          </a:xfrm>
          <a:prstGeom prst="rect">
            <a:avLst/>
          </a:prstGeom>
        </p:spPr>
      </p:pic>
      <p:sp>
        <p:nvSpPr>
          <p:cNvPr id="4" name="TextBox 3">
            <a:extLst>
              <a:ext uri="{FF2B5EF4-FFF2-40B4-BE49-F238E27FC236}">
                <a16:creationId xmlns:a16="http://schemas.microsoft.com/office/drawing/2014/main" id="{D832CE98-3087-4C33-80C3-35BACA0EAAA0}"/>
              </a:ext>
            </a:extLst>
          </p:cNvPr>
          <p:cNvSpPr txBox="1"/>
          <p:nvPr/>
        </p:nvSpPr>
        <p:spPr>
          <a:xfrm>
            <a:off x="280657" y="1982709"/>
            <a:ext cx="2761307" cy="1569660"/>
          </a:xfrm>
          <a:prstGeom prst="rect">
            <a:avLst/>
          </a:prstGeom>
          <a:noFill/>
        </p:spPr>
        <p:txBody>
          <a:bodyPr wrap="square" rtlCol="0">
            <a:spAutoFit/>
          </a:bodyPr>
          <a:lstStyle/>
          <a:p>
            <a:r>
              <a:rPr lang="en-US" sz="4800" dirty="0"/>
              <a:t>Classroom</a:t>
            </a:r>
          </a:p>
          <a:p>
            <a:r>
              <a:rPr lang="en-US" sz="4800" dirty="0"/>
              <a:t>Setup</a:t>
            </a:r>
            <a:endParaRPr lang="en-US" dirty="0"/>
          </a:p>
        </p:txBody>
      </p:sp>
    </p:spTree>
    <p:extLst>
      <p:ext uri="{BB962C8B-B14F-4D97-AF65-F5344CB8AC3E}">
        <p14:creationId xmlns:p14="http://schemas.microsoft.com/office/powerpoint/2010/main" val="83280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C3BD2-E0E6-41A2-AE72-B537079FF269}"/>
              </a:ext>
            </a:extLst>
          </p:cNvPr>
          <p:cNvPicPr>
            <a:picLocks noChangeAspect="1"/>
          </p:cNvPicPr>
          <p:nvPr/>
        </p:nvPicPr>
        <p:blipFill>
          <a:blip r:embed="rId2"/>
          <a:stretch>
            <a:fillRect/>
          </a:stretch>
        </p:blipFill>
        <p:spPr>
          <a:xfrm>
            <a:off x="658892" y="905347"/>
            <a:ext cx="10147927" cy="5708209"/>
          </a:xfrm>
          <a:prstGeom prst="rect">
            <a:avLst/>
          </a:prstGeom>
        </p:spPr>
      </p:pic>
      <p:sp>
        <p:nvSpPr>
          <p:cNvPr id="6" name="TextBox 5">
            <a:extLst>
              <a:ext uri="{FF2B5EF4-FFF2-40B4-BE49-F238E27FC236}">
                <a16:creationId xmlns:a16="http://schemas.microsoft.com/office/drawing/2014/main" id="{D42D96A5-C010-4337-ABE3-A05A5098AD6D}"/>
              </a:ext>
            </a:extLst>
          </p:cNvPr>
          <p:cNvSpPr txBox="1"/>
          <p:nvPr/>
        </p:nvSpPr>
        <p:spPr>
          <a:xfrm>
            <a:off x="3503691" y="307818"/>
            <a:ext cx="4719562" cy="646331"/>
          </a:xfrm>
          <a:prstGeom prst="rect">
            <a:avLst/>
          </a:prstGeom>
          <a:noFill/>
        </p:spPr>
        <p:txBody>
          <a:bodyPr wrap="none" rtlCol="0">
            <a:spAutoFit/>
          </a:bodyPr>
          <a:lstStyle/>
          <a:p>
            <a:r>
              <a:rPr lang="en-US" sz="3600" dirty="0"/>
              <a:t>SlingStudio Console App</a:t>
            </a:r>
          </a:p>
        </p:txBody>
      </p:sp>
    </p:spTree>
    <p:extLst>
      <p:ext uri="{BB962C8B-B14F-4D97-AF65-F5344CB8AC3E}">
        <p14:creationId xmlns:p14="http://schemas.microsoft.com/office/powerpoint/2010/main" val="4639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55E8-2175-48DB-B6B0-F1003C3A977E}"/>
              </a:ext>
            </a:extLst>
          </p:cNvPr>
          <p:cNvSpPr>
            <a:spLocks noGrp="1"/>
          </p:cNvSpPr>
          <p:nvPr>
            <p:ph type="title"/>
          </p:nvPr>
        </p:nvSpPr>
        <p:spPr/>
        <p:txBody>
          <a:bodyPr/>
          <a:lstStyle/>
          <a:p>
            <a:r>
              <a:rPr lang="en-US" dirty="0"/>
              <a:t>Pretty good practices	</a:t>
            </a:r>
          </a:p>
        </p:txBody>
      </p:sp>
      <p:sp>
        <p:nvSpPr>
          <p:cNvPr id="3" name="Content Placeholder 2">
            <a:extLst>
              <a:ext uri="{FF2B5EF4-FFF2-40B4-BE49-F238E27FC236}">
                <a16:creationId xmlns:a16="http://schemas.microsoft.com/office/drawing/2014/main" id="{919CCF14-0807-4B8E-92B9-30C219EC6ADD}"/>
              </a:ext>
            </a:extLst>
          </p:cNvPr>
          <p:cNvSpPr>
            <a:spLocks noGrp="1"/>
          </p:cNvSpPr>
          <p:nvPr>
            <p:ph idx="1"/>
          </p:nvPr>
        </p:nvSpPr>
        <p:spPr/>
        <p:txBody>
          <a:bodyPr/>
          <a:lstStyle/>
          <a:p>
            <a:r>
              <a:rPr lang="en-US" dirty="0"/>
              <a:t>F2F Orientation- Day 1</a:t>
            </a:r>
          </a:p>
          <a:p>
            <a:r>
              <a:rPr lang="en-US" dirty="0"/>
              <a:t>Narrated PPT overview</a:t>
            </a:r>
          </a:p>
          <a:p>
            <a:r>
              <a:rPr lang="en-US" dirty="0"/>
              <a:t>Dry Run of Live Stream  - Day 1</a:t>
            </a:r>
          </a:p>
          <a:p>
            <a:r>
              <a:rPr lang="en-US" dirty="0"/>
              <a:t>Use of MS Teams to track remote synchronous attendance </a:t>
            </a:r>
          </a:p>
          <a:p>
            <a:r>
              <a:rPr lang="en-US" dirty="0"/>
              <a:t>Remote Sync students post to a channel to announce presence</a:t>
            </a:r>
          </a:p>
          <a:p>
            <a:r>
              <a:rPr lang="en-US" dirty="0"/>
              <a:t>Setup Live Stream 10 min before class and use an on-screen countdown timer</a:t>
            </a:r>
          </a:p>
          <a:p>
            <a:r>
              <a:rPr lang="en-US" dirty="0"/>
              <a:t>Live Stream Link posted to MS Teams channel</a:t>
            </a:r>
          </a:p>
          <a:p>
            <a:endParaRPr lang="en-US" dirty="0"/>
          </a:p>
          <a:p>
            <a:endParaRPr lang="en-US" dirty="0"/>
          </a:p>
        </p:txBody>
      </p:sp>
    </p:spTree>
    <p:extLst>
      <p:ext uri="{BB962C8B-B14F-4D97-AF65-F5344CB8AC3E}">
        <p14:creationId xmlns:p14="http://schemas.microsoft.com/office/powerpoint/2010/main" val="389689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8DA8-7906-4FA4-BB70-863AF270B421}"/>
              </a:ext>
            </a:extLst>
          </p:cNvPr>
          <p:cNvSpPr>
            <a:spLocks noGrp="1"/>
          </p:cNvSpPr>
          <p:nvPr>
            <p:ph type="title"/>
          </p:nvPr>
        </p:nvSpPr>
        <p:spPr/>
        <p:txBody>
          <a:bodyPr/>
          <a:lstStyle/>
          <a:p>
            <a:r>
              <a:rPr lang="en-US" dirty="0"/>
              <a:t>Participation</a:t>
            </a:r>
          </a:p>
        </p:txBody>
      </p:sp>
      <p:pic>
        <p:nvPicPr>
          <p:cNvPr id="7" name="Content Placeholder 6">
            <a:extLst>
              <a:ext uri="{FF2B5EF4-FFF2-40B4-BE49-F238E27FC236}">
                <a16:creationId xmlns:a16="http://schemas.microsoft.com/office/drawing/2014/main" id="{2DDE0063-A04C-4AE4-919D-EBC5BF040164}"/>
              </a:ext>
            </a:extLst>
          </p:cNvPr>
          <p:cNvPicPr>
            <a:picLocks noGrp="1" noChangeAspect="1"/>
          </p:cNvPicPr>
          <p:nvPr>
            <p:ph idx="1"/>
          </p:nvPr>
        </p:nvPicPr>
        <p:blipFill>
          <a:blip r:embed="rId2"/>
          <a:stretch>
            <a:fillRect/>
          </a:stretch>
        </p:blipFill>
        <p:spPr>
          <a:xfrm>
            <a:off x="2894012" y="2199481"/>
            <a:ext cx="5715000" cy="3533775"/>
          </a:xfrm>
        </p:spPr>
      </p:pic>
    </p:spTree>
    <p:extLst>
      <p:ext uri="{BB962C8B-B14F-4D97-AF65-F5344CB8AC3E}">
        <p14:creationId xmlns:p14="http://schemas.microsoft.com/office/powerpoint/2010/main" val="103495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EB70-4536-464C-9A95-D73F9D586B74}"/>
              </a:ext>
            </a:extLst>
          </p:cNvPr>
          <p:cNvSpPr>
            <a:spLocks noGrp="1"/>
          </p:cNvSpPr>
          <p:nvPr>
            <p:ph type="title"/>
          </p:nvPr>
        </p:nvSpPr>
        <p:spPr/>
        <p:txBody>
          <a:bodyPr/>
          <a:lstStyle/>
          <a:p>
            <a:r>
              <a:rPr lang="en-US" dirty="0"/>
              <a:t>Issues / problems</a:t>
            </a:r>
          </a:p>
        </p:txBody>
      </p:sp>
      <p:sp>
        <p:nvSpPr>
          <p:cNvPr id="3" name="Content Placeholder 2">
            <a:extLst>
              <a:ext uri="{FF2B5EF4-FFF2-40B4-BE49-F238E27FC236}">
                <a16:creationId xmlns:a16="http://schemas.microsoft.com/office/drawing/2014/main" id="{AD2188F9-FEEE-42BB-B6B7-19F794464499}"/>
              </a:ext>
            </a:extLst>
          </p:cNvPr>
          <p:cNvSpPr>
            <a:spLocks noGrp="1"/>
          </p:cNvSpPr>
          <p:nvPr>
            <p:ph idx="1"/>
          </p:nvPr>
        </p:nvSpPr>
        <p:spPr/>
        <p:txBody>
          <a:bodyPr/>
          <a:lstStyle/>
          <a:p>
            <a:r>
              <a:rPr lang="en-US" dirty="0"/>
              <a:t>Week 1 – some classroom tech glitches. Stable thereafter</a:t>
            </a:r>
          </a:p>
          <a:p>
            <a:r>
              <a:rPr lang="en-US" dirty="0" err="1"/>
              <a:t>LiveStream</a:t>
            </a:r>
            <a:r>
              <a:rPr lang="en-US" dirty="0"/>
              <a:t> has ~ 10 second latency- hard to field remote questions verbally in real-time</a:t>
            </a:r>
          </a:p>
          <a:p>
            <a:r>
              <a:rPr lang="en-US" dirty="0"/>
              <a:t>MS Teams chat needs a dedicated monitor</a:t>
            </a:r>
          </a:p>
          <a:p>
            <a:r>
              <a:rPr lang="en-US" dirty="0"/>
              <a:t>Difficult to track attendance for remote asynchronous students (Link visits on D2L)</a:t>
            </a:r>
          </a:p>
        </p:txBody>
      </p:sp>
    </p:spTree>
    <p:extLst>
      <p:ext uri="{BB962C8B-B14F-4D97-AF65-F5344CB8AC3E}">
        <p14:creationId xmlns:p14="http://schemas.microsoft.com/office/powerpoint/2010/main" val="352963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6BBB-42C4-413D-BBD1-5C7B909A5D3E}"/>
              </a:ext>
            </a:extLst>
          </p:cNvPr>
          <p:cNvSpPr>
            <a:spLocks noGrp="1"/>
          </p:cNvSpPr>
          <p:nvPr>
            <p:ph type="title"/>
          </p:nvPr>
        </p:nvSpPr>
        <p:spPr/>
        <p:txBody>
          <a:bodyPr/>
          <a:lstStyle/>
          <a:p>
            <a:r>
              <a:rPr lang="en-US" dirty="0"/>
              <a:t>Artifacts to follow</a:t>
            </a:r>
          </a:p>
        </p:txBody>
      </p:sp>
      <p:sp>
        <p:nvSpPr>
          <p:cNvPr id="3" name="Content Placeholder 2">
            <a:extLst>
              <a:ext uri="{FF2B5EF4-FFF2-40B4-BE49-F238E27FC236}">
                <a16:creationId xmlns:a16="http://schemas.microsoft.com/office/drawing/2014/main" id="{D30719A5-5B32-4C2F-BB85-EEFF950E3DBF}"/>
              </a:ext>
            </a:extLst>
          </p:cNvPr>
          <p:cNvSpPr>
            <a:spLocks noGrp="1"/>
          </p:cNvSpPr>
          <p:nvPr>
            <p:ph idx="1"/>
          </p:nvPr>
        </p:nvSpPr>
        <p:spPr/>
        <p:txBody>
          <a:bodyPr/>
          <a:lstStyle/>
          <a:p>
            <a:r>
              <a:rPr lang="en-US" dirty="0"/>
              <a:t>Slide Deck for Hy Flex Orientation</a:t>
            </a:r>
          </a:p>
          <a:p>
            <a:r>
              <a:rPr lang="en-US" dirty="0"/>
              <a:t>Video link to narrated Slide Deck</a:t>
            </a:r>
          </a:p>
          <a:p>
            <a:r>
              <a:rPr lang="en-US" dirty="0"/>
              <a:t>Bill of Materials for Sling Studio setup</a:t>
            </a:r>
          </a:p>
        </p:txBody>
      </p:sp>
    </p:spTree>
    <p:extLst>
      <p:ext uri="{BB962C8B-B14F-4D97-AF65-F5344CB8AC3E}">
        <p14:creationId xmlns:p14="http://schemas.microsoft.com/office/powerpoint/2010/main" val="344902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A0B5-0EF7-4B47-A5AA-D5F98C073BE7}"/>
              </a:ext>
            </a:extLst>
          </p:cNvPr>
          <p:cNvSpPr>
            <a:spLocks noGrp="1"/>
          </p:cNvSpPr>
          <p:nvPr>
            <p:ph type="title"/>
          </p:nvPr>
        </p:nvSpPr>
        <p:spPr/>
        <p:txBody>
          <a:bodyPr/>
          <a:lstStyle/>
          <a:p>
            <a:r>
              <a:rPr lang="en-US" dirty="0"/>
              <a:t>Thanks for your time!</a:t>
            </a:r>
          </a:p>
        </p:txBody>
      </p:sp>
      <p:sp>
        <p:nvSpPr>
          <p:cNvPr id="3" name="Text Placeholder 2">
            <a:extLst>
              <a:ext uri="{FF2B5EF4-FFF2-40B4-BE49-F238E27FC236}">
                <a16:creationId xmlns:a16="http://schemas.microsoft.com/office/drawing/2014/main" id="{9F2A0F6D-BC0F-4BEA-BD47-FFE17B39C4D7}"/>
              </a:ext>
            </a:extLst>
          </p:cNvPr>
          <p:cNvSpPr>
            <a:spLocks noGrp="1"/>
          </p:cNvSpPr>
          <p:nvPr>
            <p:ph type="body" idx="1"/>
          </p:nvPr>
        </p:nvSpPr>
        <p:spPr/>
        <p:txBody>
          <a:bodyPr/>
          <a:lstStyle/>
          <a:p>
            <a:r>
              <a:rPr lang="en-US" dirty="0"/>
              <a:t>Steve</a:t>
            </a:r>
          </a:p>
        </p:txBody>
      </p:sp>
    </p:spTree>
    <p:extLst>
      <p:ext uri="{BB962C8B-B14F-4D97-AF65-F5344CB8AC3E}">
        <p14:creationId xmlns:p14="http://schemas.microsoft.com/office/powerpoint/2010/main" val="149769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C8FD-32A9-A540-98B3-5CA7A563A0F1}"/>
              </a:ext>
            </a:extLst>
          </p:cNvPr>
          <p:cNvSpPr>
            <a:spLocks noGrp="1"/>
          </p:cNvSpPr>
          <p:nvPr>
            <p:ph type="title"/>
          </p:nvPr>
        </p:nvSpPr>
        <p:spPr/>
        <p:txBody>
          <a:bodyPr/>
          <a:lstStyle/>
          <a:p>
            <a:r>
              <a:rPr lang="en-US" dirty="0"/>
              <a:t>What is Hy Flex?</a:t>
            </a:r>
          </a:p>
        </p:txBody>
      </p:sp>
      <p:pic>
        <p:nvPicPr>
          <p:cNvPr id="4" name="Audio 3">
            <a:hlinkClick r:id="" action="ppaction://media"/>
            <a:extLst>
              <a:ext uri="{FF2B5EF4-FFF2-40B4-BE49-F238E27FC236}">
                <a16:creationId xmlns:a16="http://schemas.microsoft.com/office/drawing/2014/main" id="{FA2708D6-BE71-CE42-ACD0-F8A79DD690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0164441"/>
      </p:ext>
    </p:extLst>
  </p:cSld>
  <p:clrMapOvr>
    <a:masterClrMapping/>
  </p:clrMapOvr>
  <mc:AlternateContent xmlns:mc="http://schemas.openxmlformats.org/markup-compatibility/2006" xmlns:p14="http://schemas.microsoft.com/office/powerpoint/2010/main">
    <mc:Choice Requires="p14">
      <p:transition spd="slow" p14:dur="2000" advTm="5169"/>
    </mc:Choice>
    <mc:Fallback xmlns="">
      <p:transition spd="slow" advTm="5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E8A55-43C7-334A-AF79-54E633142790}"/>
              </a:ext>
            </a:extLst>
          </p:cNvPr>
          <p:cNvSpPr>
            <a:spLocks noGrp="1"/>
          </p:cNvSpPr>
          <p:nvPr>
            <p:ph type="title"/>
          </p:nvPr>
        </p:nvSpPr>
        <p:spPr>
          <a:xfrm>
            <a:off x="685801" y="500743"/>
            <a:ext cx="7402285" cy="1360714"/>
          </a:xfrm>
        </p:spPr>
        <p:txBody>
          <a:bodyPr>
            <a:normAutofit/>
          </a:bodyPr>
          <a:lstStyle/>
          <a:p>
            <a:r>
              <a:rPr lang="en-US" dirty="0"/>
              <a:t>Course delivery with options!</a:t>
            </a:r>
          </a:p>
        </p:txBody>
      </p:sp>
      <p:sp>
        <p:nvSpPr>
          <p:cNvPr id="3" name="Content Placeholder 2">
            <a:extLst>
              <a:ext uri="{FF2B5EF4-FFF2-40B4-BE49-F238E27FC236}">
                <a16:creationId xmlns:a16="http://schemas.microsoft.com/office/drawing/2014/main" id="{625B9890-CC07-254E-922D-9BF85E41307E}"/>
              </a:ext>
            </a:extLst>
          </p:cNvPr>
          <p:cNvSpPr>
            <a:spLocks noGrp="1"/>
          </p:cNvSpPr>
          <p:nvPr>
            <p:ph idx="1"/>
          </p:nvPr>
        </p:nvSpPr>
        <p:spPr>
          <a:xfrm>
            <a:off x="685801" y="1861457"/>
            <a:ext cx="7402285" cy="3392110"/>
          </a:xfrm>
        </p:spPr>
        <p:txBody>
          <a:bodyPr>
            <a:normAutofit/>
          </a:bodyPr>
          <a:lstStyle/>
          <a:p>
            <a:pPr marL="0" indent="0">
              <a:buNone/>
            </a:pPr>
            <a:r>
              <a:rPr lang="en-US" dirty="0"/>
              <a:t>As a student, you choose how you attend class in one of 3 modalities</a:t>
            </a:r>
          </a:p>
          <a:p>
            <a:pPr marL="800100" lvl="1" indent="-342900">
              <a:buFont typeface="+mj-lt"/>
              <a:buAutoNum type="arabicPeriod"/>
            </a:pPr>
            <a:r>
              <a:rPr lang="en-US" dirty="0"/>
              <a:t>Face to Face as scheduled (F2F)</a:t>
            </a:r>
          </a:p>
          <a:p>
            <a:pPr marL="800100" lvl="1" indent="-342900">
              <a:buFont typeface="+mj-lt"/>
              <a:buAutoNum type="arabicPeriod"/>
            </a:pPr>
            <a:r>
              <a:rPr lang="en-US" dirty="0"/>
              <a:t>Remote synchronous via a Live Stream feed</a:t>
            </a:r>
          </a:p>
          <a:p>
            <a:pPr marL="800100" lvl="1" indent="-342900">
              <a:buFont typeface="+mj-lt"/>
              <a:buAutoNum type="arabicPeriod"/>
            </a:pPr>
            <a:r>
              <a:rPr lang="en-US" dirty="0"/>
              <a:t>Remote asynchronous via recorded class sessions</a:t>
            </a:r>
          </a:p>
        </p:txBody>
      </p:sp>
      <p:pic>
        <p:nvPicPr>
          <p:cNvPr id="4" name="Audio 3">
            <a:hlinkClick r:id="" action="ppaction://media"/>
            <a:extLst>
              <a:ext uri="{FF2B5EF4-FFF2-40B4-BE49-F238E27FC236}">
                <a16:creationId xmlns:a16="http://schemas.microsoft.com/office/drawing/2014/main" id="{A08703E8-E788-724E-84FF-EEE6CDF4AA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0922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742"/>
    </mc:Choice>
    <mc:Fallback xmlns="">
      <p:transition spd="slow" advTm="25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17F5-1E3D-1F44-A5AD-872ADCC301E5}"/>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8A728226-6C0D-B146-A185-1FC6213D460B}"/>
              </a:ext>
            </a:extLst>
          </p:cNvPr>
          <p:cNvSpPr>
            <a:spLocks noGrp="1"/>
          </p:cNvSpPr>
          <p:nvPr>
            <p:ph idx="1"/>
          </p:nvPr>
        </p:nvSpPr>
        <p:spPr/>
        <p:txBody>
          <a:bodyPr/>
          <a:lstStyle/>
          <a:p>
            <a:r>
              <a:rPr lang="en-US" dirty="0"/>
              <a:t>Hy Flex widens your choices to attend college courses</a:t>
            </a:r>
          </a:p>
          <a:p>
            <a:r>
              <a:rPr lang="en-US" dirty="0"/>
              <a:t>Allows us to be more agile in the age of </a:t>
            </a:r>
            <a:r>
              <a:rPr lang="en-US" dirty="0" err="1"/>
              <a:t>Covid</a:t>
            </a:r>
            <a:endParaRPr lang="en-US" dirty="0"/>
          </a:p>
          <a:p>
            <a:r>
              <a:rPr lang="en-US" dirty="0"/>
              <a:t>This is model is being used nationally at institutions both large and small</a:t>
            </a:r>
          </a:p>
          <a:p>
            <a:r>
              <a:rPr lang="en-US" dirty="0"/>
              <a:t>This course is being run as a Hy Flex pilot at Great Falls College. You will not see this in any other classes this block.</a:t>
            </a:r>
          </a:p>
          <a:p>
            <a:pPr marL="0" indent="0">
              <a:buNone/>
            </a:pPr>
            <a:endParaRPr lang="en-US" dirty="0"/>
          </a:p>
        </p:txBody>
      </p:sp>
      <p:pic>
        <p:nvPicPr>
          <p:cNvPr id="4" name="Audio 3">
            <a:hlinkClick r:id="" action="ppaction://media"/>
            <a:extLst>
              <a:ext uri="{FF2B5EF4-FFF2-40B4-BE49-F238E27FC236}">
                <a16:creationId xmlns:a16="http://schemas.microsoft.com/office/drawing/2014/main" id="{C5C436F3-57C0-2847-9FE1-F25A338C9B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55214144"/>
      </p:ext>
    </p:extLst>
  </p:cSld>
  <p:clrMapOvr>
    <a:masterClrMapping/>
  </p:clrMapOvr>
  <mc:AlternateContent xmlns:mc="http://schemas.openxmlformats.org/markup-compatibility/2006" xmlns:p14="http://schemas.microsoft.com/office/powerpoint/2010/main">
    <mc:Choice Requires="p14">
      <p:transition spd="slow" p14:dur="2000" advTm="31941"/>
    </mc:Choice>
    <mc:Fallback xmlns="">
      <p:transition spd="slow" advTm="31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089EB-DB89-6042-9B81-0B4FFC3EC0F3}"/>
              </a:ext>
            </a:extLst>
          </p:cNvPr>
          <p:cNvSpPr>
            <a:spLocks noGrp="1"/>
          </p:cNvSpPr>
          <p:nvPr>
            <p:ph type="title"/>
          </p:nvPr>
        </p:nvSpPr>
        <p:spPr>
          <a:xfrm>
            <a:off x="685801" y="500743"/>
            <a:ext cx="7402285" cy="1360714"/>
          </a:xfrm>
        </p:spPr>
        <p:txBody>
          <a:bodyPr>
            <a:normAutofit/>
          </a:bodyPr>
          <a:lstStyle/>
          <a:p>
            <a:r>
              <a:rPr lang="en-US" dirty="0"/>
              <a:t>Modalities defined</a:t>
            </a:r>
          </a:p>
        </p:txBody>
      </p:sp>
      <p:sp>
        <p:nvSpPr>
          <p:cNvPr id="3" name="Content Placeholder 2">
            <a:extLst>
              <a:ext uri="{FF2B5EF4-FFF2-40B4-BE49-F238E27FC236}">
                <a16:creationId xmlns:a16="http://schemas.microsoft.com/office/drawing/2014/main" id="{A1BAD027-E77F-9544-A7BE-5B55E61EC968}"/>
              </a:ext>
            </a:extLst>
          </p:cNvPr>
          <p:cNvSpPr>
            <a:spLocks noGrp="1"/>
          </p:cNvSpPr>
          <p:nvPr>
            <p:ph idx="1"/>
          </p:nvPr>
        </p:nvSpPr>
        <p:spPr>
          <a:xfrm>
            <a:off x="685801" y="1861457"/>
            <a:ext cx="7402285" cy="3392110"/>
          </a:xfrm>
        </p:spPr>
        <p:txBody>
          <a:bodyPr>
            <a:normAutofit/>
          </a:bodyPr>
          <a:lstStyle/>
          <a:p>
            <a:r>
              <a:rPr lang="en-US" dirty="0"/>
              <a:t>Face to Face (F2F): The classic model. We meet each day with live lecture and instructor-led activities.</a:t>
            </a:r>
          </a:p>
          <a:p>
            <a:r>
              <a:rPr lang="en-US" dirty="0"/>
              <a:t>Remote Synchronous (RS): You will attend via a Livestream (in real time) via YouTube. Links to the Livestream will be posted to MS Teams chat before each class session. You will have opportunity to ask questions via MS Teams chat.</a:t>
            </a:r>
          </a:p>
          <a:p>
            <a:r>
              <a:rPr lang="en-US" dirty="0"/>
              <a:t>Remote Asynchronous (RA): You will watch the recorded Livestream via YouTube at your convenience. </a:t>
            </a:r>
          </a:p>
          <a:p>
            <a:endParaRPr lang="en-US" dirty="0"/>
          </a:p>
        </p:txBody>
      </p:sp>
      <p:pic>
        <p:nvPicPr>
          <p:cNvPr id="4" name="Audio 3">
            <a:hlinkClick r:id="" action="ppaction://media"/>
            <a:extLst>
              <a:ext uri="{FF2B5EF4-FFF2-40B4-BE49-F238E27FC236}">
                <a16:creationId xmlns:a16="http://schemas.microsoft.com/office/drawing/2014/main" id="{08D12CBE-1375-0442-AB10-9F677C033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83429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797"/>
    </mc:Choice>
    <mc:Fallback xmlns="">
      <p:transition spd="slow" advTm="42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8941-B557-574D-A259-88290ED39300}"/>
              </a:ext>
            </a:extLst>
          </p:cNvPr>
          <p:cNvSpPr>
            <a:spLocks noGrp="1"/>
          </p:cNvSpPr>
          <p:nvPr>
            <p:ph type="title"/>
          </p:nvPr>
        </p:nvSpPr>
        <p:spPr/>
        <p:txBody>
          <a:bodyPr/>
          <a:lstStyle/>
          <a:p>
            <a:r>
              <a:rPr lang="en-US" dirty="0"/>
              <a:t>Pros and cons</a:t>
            </a:r>
          </a:p>
        </p:txBody>
      </p:sp>
      <p:sp>
        <p:nvSpPr>
          <p:cNvPr id="4" name="Text Placeholder 3">
            <a:extLst>
              <a:ext uri="{FF2B5EF4-FFF2-40B4-BE49-F238E27FC236}">
                <a16:creationId xmlns:a16="http://schemas.microsoft.com/office/drawing/2014/main" id="{F8A3BDEE-E510-094B-97D4-153D7FF28C9A}"/>
              </a:ext>
            </a:extLst>
          </p:cNvPr>
          <p:cNvSpPr>
            <a:spLocks noGrp="1"/>
          </p:cNvSpPr>
          <p:nvPr>
            <p:ph type="body" idx="1"/>
          </p:nvPr>
        </p:nvSpPr>
        <p:spPr/>
        <p:txBody>
          <a:bodyPr/>
          <a:lstStyle/>
          <a:p>
            <a:r>
              <a:rPr lang="en-US" dirty="0"/>
              <a:t>Pro</a:t>
            </a:r>
          </a:p>
        </p:txBody>
      </p:sp>
      <p:sp>
        <p:nvSpPr>
          <p:cNvPr id="3" name="Content Placeholder 2">
            <a:extLst>
              <a:ext uri="{FF2B5EF4-FFF2-40B4-BE49-F238E27FC236}">
                <a16:creationId xmlns:a16="http://schemas.microsoft.com/office/drawing/2014/main" id="{9731EE93-B68A-DE4D-AB31-7DCDECB8C90F}"/>
              </a:ext>
            </a:extLst>
          </p:cNvPr>
          <p:cNvSpPr>
            <a:spLocks noGrp="1"/>
          </p:cNvSpPr>
          <p:nvPr>
            <p:ph sz="half" idx="2"/>
          </p:nvPr>
        </p:nvSpPr>
        <p:spPr/>
        <p:txBody>
          <a:bodyPr/>
          <a:lstStyle/>
          <a:p>
            <a:r>
              <a:rPr lang="en-US" dirty="0"/>
              <a:t>Flexibility for scheduling, weather, COVID</a:t>
            </a:r>
          </a:p>
          <a:p>
            <a:r>
              <a:rPr lang="en-US" dirty="0"/>
              <a:t>You can choose the modality that best suits you</a:t>
            </a:r>
          </a:p>
          <a:p>
            <a:r>
              <a:rPr lang="en-US" dirty="0"/>
              <a:t>You can “mix and  match” on any given day</a:t>
            </a:r>
          </a:p>
        </p:txBody>
      </p:sp>
      <p:sp>
        <p:nvSpPr>
          <p:cNvPr id="5" name="Text Placeholder 4">
            <a:extLst>
              <a:ext uri="{FF2B5EF4-FFF2-40B4-BE49-F238E27FC236}">
                <a16:creationId xmlns:a16="http://schemas.microsoft.com/office/drawing/2014/main" id="{4EB38692-AC7A-9C4F-9557-2246DC9CD0C1}"/>
              </a:ext>
            </a:extLst>
          </p:cNvPr>
          <p:cNvSpPr>
            <a:spLocks noGrp="1"/>
          </p:cNvSpPr>
          <p:nvPr>
            <p:ph type="body" sz="quarter" idx="3"/>
          </p:nvPr>
        </p:nvSpPr>
        <p:spPr/>
        <p:txBody>
          <a:bodyPr/>
          <a:lstStyle/>
          <a:p>
            <a:r>
              <a:rPr lang="en-US" dirty="0"/>
              <a:t>Con</a:t>
            </a:r>
          </a:p>
        </p:txBody>
      </p:sp>
      <p:sp>
        <p:nvSpPr>
          <p:cNvPr id="6" name="Content Placeholder 5">
            <a:extLst>
              <a:ext uri="{FF2B5EF4-FFF2-40B4-BE49-F238E27FC236}">
                <a16:creationId xmlns:a16="http://schemas.microsoft.com/office/drawing/2014/main" id="{CDA1C56E-FFA9-5A4F-9B44-A5150DAC11DA}"/>
              </a:ext>
            </a:extLst>
          </p:cNvPr>
          <p:cNvSpPr>
            <a:spLocks noGrp="1"/>
          </p:cNvSpPr>
          <p:nvPr>
            <p:ph sz="quarter" idx="4"/>
          </p:nvPr>
        </p:nvSpPr>
        <p:spPr>
          <a:xfrm>
            <a:off x="5823483" y="2870201"/>
            <a:ext cx="5682716" cy="2920998"/>
          </a:xfrm>
        </p:spPr>
        <p:txBody>
          <a:bodyPr/>
          <a:lstStyle/>
          <a:p>
            <a:r>
              <a:rPr lang="en-US" dirty="0"/>
              <a:t>So many choices!</a:t>
            </a:r>
          </a:p>
          <a:p>
            <a:pPr lvl="1"/>
            <a:r>
              <a:rPr lang="en-US" dirty="0"/>
              <a:t>You may need to find the modality that best suits you</a:t>
            </a:r>
          </a:p>
          <a:p>
            <a:pPr lvl="1"/>
            <a:r>
              <a:rPr lang="en-US" dirty="0"/>
              <a:t>Feel free to discuss with me</a:t>
            </a:r>
          </a:p>
          <a:p>
            <a:r>
              <a:rPr lang="en-US" dirty="0"/>
              <a:t>If not F2F, harder to ask in-class questions</a:t>
            </a:r>
          </a:p>
        </p:txBody>
      </p:sp>
      <p:pic>
        <p:nvPicPr>
          <p:cNvPr id="7" name="Audio 6">
            <a:hlinkClick r:id="" action="ppaction://media"/>
            <a:extLst>
              <a:ext uri="{FF2B5EF4-FFF2-40B4-BE49-F238E27FC236}">
                <a16:creationId xmlns:a16="http://schemas.microsoft.com/office/drawing/2014/main" id="{2B0D5DC4-4D09-E246-8470-E80CC48F78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811466"/>
      </p:ext>
    </p:extLst>
  </p:cSld>
  <p:clrMapOvr>
    <a:masterClrMapping/>
  </p:clrMapOvr>
  <mc:AlternateContent xmlns:mc="http://schemas.openxmlformats.org/markup-compatibility/2006" xmlns:p14="http://schemas.microsoft.com/office/powerpoint/2010/main">
    <mc:Choice Requires="p14">
      <p:transition spd="slow" p14:dur="2000" advTm="73713"/>
    </mc:Choice>
    <mc:Fallback xmlns="">
      <p:transition spd="slow" advTm="73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5"/>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69625DBE-89A2-5A45-A502-422F4C5DA407}"/>
              </a:ext>
            </a:extLst>
          </p:cNvPr>
          <p:cNvSpPr>
            <a:spLocks noGrp="1"/>
          </p:cNvSpPr>
          <p:nvPr>
            <p:ph type="title"/>
          </p:nvPr>
        </p:nvSpPr>
        <p:spPr>
          <a:xfrm>
            <a:off x="685801" y="643466"/>
            <a:ext cx="3351530" cy="4995333"/>
          </a:xfrm>
        </p:spPr>
        <p:txBody>
          <a:bodyPr>
            <a:normAutofit/>
          </a:bodyPr>
          <a:lstStyle/>
          <a:p>
            <a:r>
              <a:rPr lang="en-US">
                <a:solidFill>
                  <a:srgbClr val="FFFFFF"/>
                </a:solidFill>
              </a:rPr>
              <a:t>Items of note</a:t>
            </a:r>
          </a:p>
        </p:txBody>
      </p:sp>
      <p:sp useBgFill="1">
        <p:nvSpPr>
          <p:cNvPr id="15"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36DF95-EE2D-4953-BD98-C7582EC091D1}"/>
              </a:ext>
            </a:extLst>
          </p:cNvPr>
          <p:cNvGraphicFramePr>
            <a:graphicFrameLocks noGrp="1"/>
          </p:cNvGraphicFramePr>
          <p:nvPr>
            <p:ph idx="1"/>
            <p:extLst>
              <p:ext uri="{D42A27DB-BD31-4B8C-83A1-F6EECF244321}">
                <p14:modId xmlns:p14="http://schemas.microsoft.com/office/powerpoint/2010/main" val="281668245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Audio 2">
            <a:hlinkClick r:id="" action="ppaction://media"/>
            <a:extLst>
              <a:ext uri="{FF2B5EF4-FFF2-40B4-BE49-F238E27FC236}">
                <a16:creationId xmlns:a16="http://schemas.microsoft.com/office/drawing/2014/main" id="{78ABFBBA-DC8B-394D-B83E-749CE5DEAA9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7503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339"/>
    </mc:Choice>
    <mc:Fallback xmlns="">
      <p:transition spd="slow" advTm="42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DE85-A74C-4779-A8BF-24F38232A2AC}"/>
              </a:ext>
            </a:extLst>
          </p:cNvPr>
          <p:cNvSpPr>
            <a:spLocks noGrp="1"/>
          </p:cNvSpPr>
          <p:nvPr>
            <p:ph type="title"/>
          </p:nvPr>
        </p:nvSpPr>
        <p:spPr/>
        <p:txBody>
          <a:bodyPr/>
          <a:lstStyle/>
          <a:p>
            <a:r>
              <a:rPr lang="en-US" dirty="0"/>
              <a:t>Pilot run CSCI 100	</a:t>
            </a:r>
          </a:p>
        </p:txBody>
      </p:sp>
      <p:sp>
        <p:nvSpPr>
          <p:cNvPr id="3" name="Text Placeholder 2">
            <a:extLst>
              <a:ext uri="{FF2B5EF4-FFF2-40B4-BE49-F238E27FC236}">
                <a16:creationId xmlns:a16="http://schemas.microsoft.com/office/drawing/2014/main" id="{37D64E5C-2E5D-4B54-B5F1-996C76DB4CF6}"/>
              </a:ext>
            </a:extLst>
          </p:cNvPr>
          <p:cNvSpPr>
            <a:spLocks noGrp="1"/>
          </p:cNvSpPr>
          <p:nvPr>
            <p:ph type="body" idx="1"/>
          </p:nvPr>
        </p:nvSpPr>
        <p:spPr/>
        <p:txBody>
          <a:bodyPr/>
          <a:lstStyle/>
          <a:p>
            <a:r>
              <a:rPr lang="en-US" dirty="0"/>
              <a:t>Fall 2020</a:t>
            </a:r>
          </a:p>
          <a:p>
            <a:endParaRPr lang="en-US" dirty="0"/>
          </a:p>
        </p:txBody>
      </p:sp>
    </p:spTree>
    <p:extLst>
      <p:ext uri="{BB962C8B-B14F-4D97-AF65-F5344CB8AC3E}">
        <p14:creationId xmlns:p14="http://schemas.microsoft.com/office/powerpoint/2010/main" val="286165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BC04-879F-403E-A4F8-DF17C39E3345}"/>
              </a:ext>
            </a:extLst>
          </p:cNvPr>
          <p:cNvSpPr>
            <a:spLocks noGrp="1"/>
          </p:cNvSpPr>
          <p:nvPr>
            <p:ph type="title"/>
          </p:nvPr>
        </p:nvSpPr>
        <p:spPr/>
        <p:txBody>
          <a:bodyPr/>
          <a:lstStyle/>
          <a:p>
            <a:r>
              <a:rPr lang="en-US" dirty="0"/>
              <a:t>CSCI 100 Intro to programming</a:t>
            </a:r>
          </a:p>
        </p:txBody>
      </p:sp>
      <p:sp>
        <p:nvSpPr>
          <p:cNvPr id="3" name="Content Placeholder 2">
            <a:extLst>
              <a:ext uri="{FF2B5EF4-FFF2-40B4-BE49-F238E27FC236}">
                <a16:creationId xmlns:a16="http://schemas.microsoft.com/office/drawing/2014/main" id="{7D556854-1DEF-4D7D-B250-46AE0AC16F9E}"/>
              </a:ext>
            </a:extLst>
          </p:cNvPr>
          <p:cNvSpPr>
            <a:spLocks noGrp="1"/>
          </p:cNvSpPr>
          <p:nvPr>
            <p:ph idx="1"/>
          </p:nvPr>
        </p:nvSpPr>
        <p:spPr/>
        <p:txBody>
          <a:bodyPr/>
          <a:lstStyle/>
          <a:p>
            <a:r>
              <a:rPr lang="en-US" dirty="0"/>
              <a:t>Good combo of  direct instruction and hands-on</a:t>
            </a:r>
          </a:p>
          <a:p>
            <a:r>
              <a:rPr lang="en-US" dirty="0"/>
              <a:t>Lots of instructor-led lab time</a:t>
            </a:r>
          </a:p>
          <a:p>
            <a:r>
              <a:rPr lang="en-US" dirty="0"/>
              <a:t>8 students</a:t>
            </a:r>
          </a:p>
          <a:p>
            <a:endParaRPr lang="en-US" dirty="0"/>
          </a:p>
        </p:txBody>
      </p:sp>
    </p:spTree>
    <p:extLst>
      <p:ext uri="{BB962C8B-B14F-4D97-AF65-F5344CB8AC3E}">
        <p14:creationId xmlns:p14="http://schemas.microsoft.com/office/powerpoint/2010/main" val="551591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506</Words>
  <Application>Microsoft Office PowerPoint</Application>
  <PresentationFormat>Widescreen</PresentationFormat>
  <Paragraphs>68</Paragraphs>
  <Slides>16</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Hy Flex Course Delivery</vt:lpstr>
      <vt:lpstr>What is Hy Flex?</vt:lpstr>
      <vt:lpstr>Course delivery with options!</vt:lpstr>
      <vt:lpstr>Why are we doing this?</vt:lpstr>
      <vt:lpstr>Modalities defined</vt:lpstr>
      <vt:lpstr>Pros and cons</vt:lpstr>
      <vt:lpstr>Items of note</vt:lpstr>
      <vt:lpstr>Pilot run CSCI 100 </vt:lpstr>
      <vt:lpstr>CSCI 100 Intro to programming</vt:lpstr>
      <vt:lpstr>PowerPoint Presentation</vt:lpstr>
      <vt:lpstr>PowerPoint Presentation</vt:lpstr>
      <vt:lpstr>Pretty good practices </vt:lpstr>
      <vt:lpstr>Participation</vt:lpstr>
      <vt:lpstr>Issues / problems</vt:lpstr>
      <vt:lpstr>Artifacts to follow</vt:lpstr>
      <vt:lpstr>Thanks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 Flex Course Delivery</dc:title>
  <dc:creator>Steven Robinett</dc:creator>
  <cp:lastModifiedBy>Steven Robinett</cp:lastModifiedBy>
  <cp:revision>9</cp:revision>
  <dcterms:created xsi:type="dcterms:W3CDTF">2020-08-13T20:47:01Z</dcterms:created>
  <dcterms:modified xsi:type="dcterms:W3CDTF">2020-11-04T20:41:13Z</dcterms:modified>
</cp:coreProperties>
</file>